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304" r:id="rId13"/>
    <p:sldId id="305" r:id="rId14"/>
    <p:sldId id="306" r:id="rId15"/>
    <p:sldId id="307" r:id="rId16"/>
    <p:sldId id="308" r:id="rId17"/>
    <p:sldId id="297" r:id="rId18"/>
    <p:sldId id="317" r:id="rId19"/>
    <p:sldId id="318" r:id="rId20"/>
    <p:sldId id="301" r:id="rId21"/>
    <p:sldId id="319" r:id="rId22"/>
    <p:sldId id="302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12.03.2014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Analyse CSV (1.7GB)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/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err="1" smtClean="0"/>
              <a:t>Pullrequests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„</a:t>
            </a:r>
            <a:r>
              <a:rPr lang="de-DE" dirty="0" err="1" smtClean="0"/>
              <a:t>deploy</a:t>
            </a:r>
            <a:r>
              <a:rPr lang="de-DE" dirty="0" smtClean="0"/>
              <a:t>“ 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 </a:t>
            </a:r>
            <a:r>
              <a:rPr lang="de-DE" dirty="0" err="1" smtClean="0"/>
              <a:t>with</a:t>
            </a:r>
            <a:r>
              <a:rPr lang="de-DE" dirty="0" smtClean="0"/>
              <a:t> Travis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smtClean="0"/>
              <a:t>Code </a:t>
            </a:r>
            <a:r>
              <a:rPr lang="de-DE" dirty="0"/>
              <a:t>Review </a:t>
            </a:r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endParaRPr lang="de-DE" dirty="0" smtClean="0"/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Deployment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Simple </a:t>
            </a:r>
            <a:r>
              <a:rPr lang="de-DE" dirty="0" err="1" smtClean="0"/>
              <a:t>approach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Rank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Input: CSV </a:t>
            </a:r>
            <a:r>
              <a:rPr lang="de-DE" dirty="0" err="1" smtClean="0"/>
              <a:t>Dump</a:t>
            </a:r>
            <a:r>
              <a:rPr lang="de-DE" dirty="0" smtClean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Output: CSV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Visualisation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d3.js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Remove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property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Rank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in </a:t>
            </a:r>
            <a:r>
              <a:rPr lang="de-DE" dirty="0" err="1"/>
              <a:t>suggestions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User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User </a:t>
            </a:r>
            <a:r>
              <a:rPr lang="de-DE" dirty="0" err="1" smtClean="0"/>
              <a:t>ranks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„not relevant“, „</a:t>
            </a:r>
            <a:r>
              <a:rPr lang="de-DE" dirty="0" err="1" smtClean="0"/>
              <a:t>slightly</a:t>
            </a:r>
            <a:r>
              <a:rPr lang="de-DE" dirty="0" smtClean="0"/>
              <a:t> relevant“, „relevant“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Calculate</a:t>
            </a:r>
            <a:r>
              <a:rPr lang="de-DE" dirty="0" smtClean="0"/>
              <a:t> Precision </a:t>
            </a:r>
            <a:r>
              <a:rPr lang="de-DE" dirty="0" err="1" smtClean="0"/>
              <a:t>and</a:t>
            </a:r>
            <a:r>
              <a:rPr lang="de-DE" smtClean="0"/>
              <a:t> Recall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7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1791</Words>
  <Application>Microsoft Office PowerPoint</Application>
  <PresentationFormat>Custom</PresentationFormat>
  <Paragraphs>363</Paragraphs>
  <Slides>31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 Presentation</vt:lpstr>
      <vt:lpstr>Wikitech / Wikimedia Labs</vt:lpstr>
      <vt:lpstr>Intelligent Forms</vt:lpstr>
      <vt:lpstr>Workflow</vt:lpstr>
      <vt:lpstr>Workflow</vt:lpstr>
      <vt:lpstr>Workflow</vt:lpstr>
      <vt:lpstr>Development Process</vt:lpstr>
      <vt:lpstr>PowerPoint Presentation</vt:lpstr>
      <vt:lpstr>PowerPoint Presentation</vt:lpstr>
      <vt:lpstr>Evaluation</vt:lpstr>
      <vt:lpstr>Results</vt:lpstr>
      <vt:lpstr>First letter evaluation</vt:lpstr>
      <vt:lpstr>First letter result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180</cp:revision>
  <dcterms:created xsi:type="dcterms:W3CDTF">2014-01-22T15:15:36Z</dcterms:created>
  <dcterms:modified xsi:type="dcterms:W3CDTF">2014-03-12T12:26:02Z</dcterms:modified>
</cp:coreProperties>
</file>